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6" r:id="rId7"/>
    <p:sldId id="273" r:id="rId8"/>
    <p:sldId id="274" r:id="rId9"/>
    <p:sldId id="259" r:id="rId10"/>
    <p:sldId id="270" r:id="rId11"/>
    <p:sldId id="269" r:id="rId12"/>
    <p:sldId id="260" r:id="rId13"/>
    <p:sldId id="272" r:id="rId14"/>
    <p:sldId id="271" r:id="rId15"/>
    <p:sldId id="262" r:id="rId16"/>
    <p:sldId id="276" r:id="rId17"/>
    <p:sldId id="275" r:id="rId18"/>
    <p:sldId id="26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9D18E"/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584" autoAdjust="0"/>
  </p:normalViewPr>
  <p:slideViewPr>
    <p:cSldViewPr snapToGrid="0">
      <p:cViewPr varScale="1">
        <p:scale>
          <a:sx n="103" d="100"/>
          <a:sy n="103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	Carmelo Angelo Federico Ragusa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		1000004604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			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4A2F2F-EC45-4494-9784-4A0235D4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8" y="1090223"/>
            <a:ext cx="5238859" cy="46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21AC4E-C701-4E3D-8478-19B9CB92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972"/>
          <a:stretch/>
        </p:blipFill>
        <p:spPr>
          <a:xfrm>
            <a:off x="4037825" y="-2"/>
            <a:ext cx="8154175" cy="4472943"/>
          </a:xfrm>
          <a:prstGeom prst="rect">
            <a:avLst/>
          </a:prstGeom>
        </p:spPr>
      </p:pic>
      <p:pic>
        <p:nvPicPr>
          <p:cNvPr id="11" name="Immagine 10" descr="Immagine che contiene testo, screenshot, controllo&#10;&#10;Descrizione generata automaticamente">
            <a:extLst>
              <a:ext uri="{FF2B5EF4-FFF2-40B4-BE49-F238E27FC236}">
                <a16:creationId xmlns:a16="http://schemas.microsoft.com/office/drawing/2014/main" id="{5ABED2E2-1254-410B-9F4E-8B4406FC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3"/>
          <a:stretch/>
        </p:blipFill>
        <p:spPr>
          <a:xfrm>
            <a:off x="7499090" y="2630424"/>
            <a:ext cx="3674812" cy="345118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911099-5A31-4999-8BC7-56B91B4F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093735"/>
            <a:ext cx="8145244" cy="650250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3C8FDD-D9F7-4C2F-9211-EA51C85211F8}"/>
              </a:ext>
            </a:extLst>
          </p:cNvPr>
          <p:cNvCxnSpPr>
            <a:cxnSpLocks/>
          </p:cNvCxnSpPr>
          <p:nvPr/>
        </p:nvCxnSpPr>
        <p:spPr>
          <a:xfrm flipV="1">
            <a:off x="4819657" y="3536950"/>
            <a:ext cx="44450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55B21E-3DC7-4FAB-B18B-B7C4A1067955}"/>
              </a:ext>
            </a:extLst>
          </p:cNvPr>
          <p:cNvSpPr txBox="1"/>
          <p:nvPr/>
        </p:nvSpPr>
        <p:spPr>
          <a:xfrm>
            <a:off x="4177754" y="4356016"/>
            <a:ext cx="172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1% dell’</a:t>
            </a:r>
            <a:r>
              <a:rPr lang="it-IT" sz="1200" dirty="0" err="1">
                <a:solidFill>
                  <a:schemeClr val="bg1"/>
                </a:solidFill>
              </a:rPr>
              <a:t>header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E66DCE-A453-476A-971E-7F9417BA3D43}"/>
              </a:ext>
            </a:extLst>
          </p:cNvPr>
          <p:cNvSpPr/>
          <p:nvPr/>
        </p:nvSpPr>
        <p:spPr>
          <a:xfrm>
            <a:off x="4121944" y="3186113"/>
            <a:ext cx="2171700" cy="309562"/>
          </a:xfrm>
          <a:custGeom>
            <a:avLst/>
            <a:gdLst>
              <a:gd name="connsiteX0" fmla="*/ 85724 w 2171700"/>
              <a:gd name="connsiteY0" fmla="*/ 92868 h 309562"/>
              <a:gd name="connsiteX1" fmla="*/ 85724 w 2171700"/>
              <a:gd name="connsiteY1" fmla="*/ 261937 h 309562"/>
              <a:gd name="connsiteX2" fmla="*/ 2088355 w 2171700"/>
              <a:gd name="connsiteY2" fmla="*/ 261937 h 309562"/>
              <a:gd name="connsiteX3" fmla="*/ 2088355 w 2171700"/>
              <a:gd name="connsiteY3" fmla="*/ 92868 h 309562"/>
              <a:gd name="connsiteX4" fmla="*/ 0 w 2171700"/>
              <a:gd name="connsiteY4" fmla="*/ 0 h 309562"/>
              <a:gd name="connsiteX5" fmla="*/ 2171700 w 2171700"/>
              <a:gd name="connsiteY5" fmla="*/ 0 h 309562"/>
              <a:gd name="connsiteX6" fmla="*/ 2171700 w 2171700"/>
              <a:gd name="connsiteY6" fmla="*/ 309562 h 309562"/>
              <a:gd name="connsiteX7" fmla="*/ 0 w 2171700"/>
              <a:gd name="connsiteY7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700" h="309562">
                <a:moveTo>
                  <a:pt x="85724" y="92868"/>
                </a:moveTo>
                <a:lnTo>
                  <a:pt x="85724" y="261937"/>
                </a:lnTo>
                <a:lnTo>
                  <a:pt x="2088355" y="261937"/>
                </a:lnTo>
                <a:lnTo>
                  <a:pt x="2088355" y="92868"/>
                </a:lnTo>
                <a:close/>
                <a:moveTo>
                  <a:pt x="0" y="0"/>
                </a:moveTo>
                <a:lnTo>
                  <a:pt x="2171700" y="0"/>
                </a:lnTo>
                <a:lnTo>
                  <a:pt x="2171700" y="309562"/>
                </a:lnTo>
                <a:lnTo>
                  <a:pt x="0" y="309562"/>
                </a:lnTo>
                <a:close/>
              </a:path>
            </a:pathLst>
          </a:custGeom>
          <a:solidFill>
            <a:srgbClr val="A9D1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A84ECC1-60D7-4AAC-8E01-220D574A3127}"/>
              </a:ext>
            </a:extLst>
          </p:cNvPr>
          <p:cNvCxnSpPr/>
          <p:nvPr/>
        </p:nvCxnSpPr>
        <p:spPr>
          <a:xfrm flipH="1">
            <a:off x="4943475" y="2945606"/>
            <a:ext cx="35242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2479A2-EA72-4D9B-8BB5-A835CFA5A172}"/>
              </a:ext>
            </a:extLst>
          </p:cNvPr>
          <p:cNvSpPr txBox="1"/>
          <p:nvPr/>
        </p:nvSpPr>
        <p:spPr>
          <a:xfrm>
            <a:off x="5150643" y="2640082"/>
            <a:ext cx="18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0.5% 1% della </a:t>
            </a:r>
            <a:r>
              <a:rPr lang="it-IT" sz="1200" dirty="0" err="1">
                <a:solidFill>
                  <a:schemeClr val="bg1"/>
                </a:solidFill>
              </a:rPr>
              <a:t>nav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787C6B2-D70A-4507-B616-0626328465DA}"/>
              </a:ext>
            </a:extLst>
          </p:cNvPr>
          <p:cNvSpPr/>
          <p:nvPr/>
        </p:nvSpPr>
        <p:spPr>
          <a:xfrm>
            <a:off x="10434162" y="3186113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9DE8E6-742D-40D9-9C61-F2000B82CA9B}"/>
              </a:ext>
            </a:extLst>
          </p:cNvPr>
          <p:cNvSpPr/>
          <p:nvPr/>
        </p:nvSpPr>
        <p:spPr>
          <a:xfrm>
            <a:off x="1076277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8947435-FDC1-4120-AD9B-F49474A1E0AA}"/>
              </a:ext>
            </a:extLst>
          </p:cNvPr>
          <p:cNvSpPr/>
          <p:nvPr/>
        </p:nvSpPr>
        <p:spPr>
          <a:xfrm>
            <a:off x="10812781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6A79572-19D1-49E6-B922-CB97FDEE3DC7}"/>
              </a:ext>
            </a:extLst>
          </p:cNvPr>
          <p:cNvSpPr/>
          <p:nvPr/>
        </p:nvSpPr>
        <p:spPr>
          <a:xfrm>
            <a:off x="11169967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96162F2-EF3E-431E-8EE2-78F5E8F877D4}"/>
              </a:ext>
            </a:extLst>
          </p:cNvPr>
          <p:cNvSpPr/>
          <p:nvPr/>
        </p:nvSpPr>
        <p:spPr>
          <a:xfrm>
            <a:off x="1122135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A3596A-9E67-4013-BB93-B6DB9D565451}"/>
              </a:ext>
            </a:extLst>
          </p:cNvPr>
          <p:cNvSpPr/>
          <p:nvPr/>
        </p:nvSpPr>
        <p:spPr>
          <a:xfrm>
            <a:off x="1153091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26FDE3-58A3-4C56-98C8-5BBF7C745EE8}"/>
              </a:ext>
            </a:extLst>
          </p:cNvPr>
          <p:cNvSpPr/>
          <p:nvPr/>
        </p:nvSpPr>
        <p:spPr>
          <a:xfrm>
            <a:off x="11586686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DA2A17D-5571-4E29-8E72-DFC6EE70AC5D}"/>
              </a:ext>
            </a:extLst>
          </p:cNvPr>
          <p:cNvSpPr/>
          <p:nvPr/>
        </p:nvSpPr>
        <p:spPr>
          <a:xfrm>
            <a:off x="12070080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61F7F68B-0545-46DE-8EA6-7A64E978F83E}"/>
              </a:ext>
            </a:extLst>
          </p:cNvPr>
          <p:cNvSpPr/>
          <p:nvPr/>
        </p:nvSpPr>
        <p:spPr>
          <a:xfrm rot="5400000">
            <a:off x="11172213" y="2260108"/>
            <a:ext cx="180027" cy="1651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7A8A4D6-D3CB-48C4-9AAA-3A81C1B17601}"/>
              </a:ext>
            </a:extLst>
          </p:cNvPr>
          <p:cNvSpPr txBox="1"/>
          <p:nvPr/>
        </p:nvSpPr>
        <p:spPr>
          <a:xfrm>
            <a:off x="10440114" y="2629343"/>
            <a:ext cx="163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Margin</a:t>
            </a:r>
            <a:r>
              <a:rPr lang="it-IT" sz="1200" dirty="0">
                <a:solidFill>
                  <a:schemeClr val="bg1"/>
                </a:solidFill>
              </a:rPr>
              <a:t> 0.2 della </a:t>
            </a:r>
            <a:r>
              <a:rPr lang="it-IT" sz="1200" dirty="0" err="1">
                <a:solidFill>
                  <a:schemeClr val="bg1"/>
                </a:solidFill>
              </a:rPr>
              <a:t>vw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699B7A-8EEA-402C-A362-90714AE3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1" y="2060385"/>
            <a:ext cx="2581635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19EFC-7E8F-4EDC-B7B3-423DE1FC01FF}"/>
              </a:ext>
            </a:extLst>
          </p:cNvPr>
          <p:cNvSpPr txBox="1"/>
          <p:nvPr/>
        </p:nvSpPr>
        <p:spPr>
          <a:xfrm>
            <a:off x="6094465" y="5392747"/>
            <a:ext cx="403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 tre div in «#menu» hanno l’unica funzione di mostrare tre rettangoli bianchi per emulare un pulsante che mostra un menù nella visualizzazione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3250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(CSS)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6A393DC2-BC36-4BFD-9B99-3B076260B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76" y="649288"/>
            <a:ext cx="1796485" cy="5546725"/>
          </a:xfrm>
        </p:spPr>
      </p:pic>
    </p:spTree>
    <p:extLst>
      <p:ext uri="{BB962C8B-B14F-4D97-AF65-F5344CB8AC3E}">
        <p14:creationId xmlns:p14="http://schemas.microsoft.com/office/powerpoint/2010/main" val="17215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4938035"/>
            <a:ext cx="6555347" cy="1337939"/>
          </a:xfrm>
        </p:spPr>
        <p:txBody>
          <a:bodyPr anchor="ctr">
            <a:norm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Le immagini mostrate mostrano 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iniziale e finale della sezione «contenuto», evidenziando i margini di questi tra l’</a:t>
            </a:r>
            <a:r>
              <a:rPr lang="it-IT" sz="1400" dirty="0" err="1">
                <a:solidFill>
                  <a:schemeClr val="bg1"/>
                </a:solidFill>
              </a:rPr>
              <a:t>header</a:t>
            </a:r>
            <a:r>
              <a:rPr lang="it-IT" sz="1400" dirty="0">
                <a:solidFill>
                  <a:schemeClr val="bg1"/>
                </a:solidFill>
              </a:rPr>
              <a:t> e il </a:t>
            </a:r>
            <a:r>
              <a:rPr lang="it-IT" sz="1400" dirty="0" err="1">
                <a:solidFill>
                  <a:schemeClr val="bg1"/>
                </a:solidFill>
              </a:rPr>
              <a:t>footer</a:t>
            </a:r>
            <a:r>
              <a:rPr lang="it-IT" sz="1400" dirty="0">
                <a:solidFill>
                  <a:schemeClr val="bg1"/>
                </a:solidFill>
              </a:rPr>
              <a:t>. Lo spazio tra i singoli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è impostato automaticamente attraverso la disposizione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dei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tramite la proprietà «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justify-content</a:t>
            </a:r>
            <a:r>
              <a:rPr lang="it-IT" sz="14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space-between</a:t>
            </a:r>
            <a:r>
              <a:rPr lang="it-IT" sz="1400" dirty="0">
                <a:solidFill>
                  <a:schemeClr val="bg1"/>
                </a:solidFill>
              </a:rPr>
              <a:t>». Concludendo, per motivi di semplicità, mostro solamente </a:t>
            </a:r>
            <a:r>
              <a:rPr lang="it-IT" sz="1400" dirty="0" err="1">
                <a:solidFill>
                  <a:schemeClr val="bg1"/>
                </a:solidFill>
              </a:rPr>
              <a:t>solamente</a:t>
            </a:r>
            <a:r>
              <a:rPr lang="it-IT" sz="1400" dirty="0">
                <a:solidFill>
                  <a:schemeClr val="bg1"/>
                </a:solidFill>
              </a:rPr>
              <a:t> con gli screens il blocco </a:t>
            </a:r>
            <a:r>
              <a:rPr lang="it-IT" sz="1400" dirty="0" err="1">
                <a:solidFill>
                  <a:schemeClr val="bg1"/>
                </a:solidFill>
              </a:rPr>
              <a:t>inizale</a:t>
            </a:r>
            <a:r>
              <a:rPr lang="it-IT" sz="1400" dirty="0">
                <a:solidFill>
                  <a:schemeClr val="bg1"/>
                </a:solidFill>
              </a:rPr>
              <a:t> e finale poiché si ripete sempre lo stesso pattern per i blocchi intermedi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2DD082-DC93-4BE0-A772-97B23A7BD436}"/>
              </a:ext>
            </a:extLst>
          </p:cNvPr>
          <p:cNvGrpSpPr/>
          <p:nvPr/>
        </p:nvGrpSpPr>
        <p:grpSpPr>
          <a:xfrm>
            <a:off x="5865710" y="10138"/>
            <a:ext cx="4495348" cy="3553917"/>
            <a:chOff x="4274197" y="79041"/>
            <a:chExt cx="4495348" cy="3553917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DB066FF-231A-4F94-AA1A-907EBFA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79041"/>
              <a:ext cx="4495348" cy="220156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D108925-205F-4D39-AC93-84A7191A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1362843"/>
              <a:ext cx="4495348" cy="2270115"/>
            </a:xfrm>
            <a:prstGeom prst="rect">
              <a:avLst/>
            </a:prstGeom>
          </p:spPr>
        </p:pic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D2563-1EBD-4A74-89FE-5897CDF43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0" y="4005216"/>
            <a:ext cx="4495348" cy="7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3E41A-3700-4DB1-AAF8-D5EF8939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17" y="511388"/>
            <a:ext cx="7855736" cy="4351338"/>
          </a:xfrm>
        </p:spPr>
      </p:pic>
    </p:spTree>
    <p:extLst>
      <p:ext uri="{BB962C8B-B14F-4D97-AF65-F5344CB8AC3E}">
        <p14:creationId xmlns:p14="http://schemas.microsoft.com/office/powerpoint/2010/main" val="34909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C78649-B465-48D9-BB0C-870B2A52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75" y="109144"/>
            <a:ext cx="2432960" cy="6160774"/>
          </a:xfrm>
        </p:spPr>
      </p:pic>
      <p:pic>
        <p:nvPicPr>
          <p:cNvPr id="7" name="Immagine 6" descr="Immagine che contiene testo, schermo, interni, argento&#10;&#10;Descrizione generata automaticamente">
            <a:extLst>
              <a:ext uri="{FF2B5EF4-FFF2-40B4-BE49-F238E27FC236}">
                <a16:creationId xmlns:a16="http://schemas.microsoft.com/office/drawing/2014/main" id="{A206CCB0-D62F-4E7A-87CA-EBE79EB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6" y="890030"/>
            <a:ext cx="217200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C89422-987D-4ECB-9214-39317305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538754"/>
            <a:ext cx="6554788" cy="46475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0FBB1-167A-468F-A8C8-D532376A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99" y="3911318"/>
            <a:ext cx="2124371" cy="169568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C0FFC-21A3-4757-B1B7-47923923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03" y="2612959"/>
            <a:ext cx="440116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>
                <a:solidFill>
                  <a:schemeClr val="bg1"/>
                </a:solidFill>
              </a:rPr>
              <a:t>Il sito da me presentato ha lo scopo di mostrare un elenco di alcune tra le migliori località in cui trascorrere le proprie vacanze estive aggiornata all’anno corrente.</a:t>
            </a:r>
          </a:p>
          <a:p>
            <a:pPr lvl="1"/>
            <a:r>
              <a:rPr lang="it-IT" sz="2000" dirty="0">
                <a:solidFill>
                  <a:schemeClr val="bg1"/>
                </a:solidFill>
              </a:rPr>
              <a:t>I contenuti del sito sono sviluppati in sequenza verticalmente. A partire dall’alto troviamo un header con un immagine di sfondo e una barra di navigazione orizzontale, a seguire il contenuto vero e proprio del sito che presenta un titolo e l’elenco delle mete descritte. Procedendo in basso, i singoli blocchi di ogni meta contengono titolo, descrizione e un’immagine. Infine il footer in fondo raccoglie informazioni riguardanti il sito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E3DDBB4F-CAFE-47A1-A4EF-559277D4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778" y="1271550"/>
            <a:ext cx="8154174" cy="4314899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5BC3150-7564-4179-A7EF-724500F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682157" cy="6857808"/>
          </a:xfrm>
        </p:spPr>
      </p:pic>
    </p:spTree>
    <p:extLst>
      <p:ext uri="{BB962C8B-B14F-4D97-AF65-F5344CB8AC3E}">
        <p14:creationId xmlns:p14="http://schemas.microsoft.com/office/powerpoint/2010/main" val="3140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36284C2-10F4-4AA9-BAAE-EF4C2F34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-10142"/>
            <a:ext cx="7440027" cy="6878280"/>
          </a:xfrm>
        </p:spPr>
      </p:pic>
    </p:spTree>
    <p:extLst>
      <p:ext uri="{BB962C8B-B14F-4D97-AF65-F5344CB8AC3E}">
        <p14:creationId xmlns:p14="http://schemas.microsoft.com/office/powerpoint/2010/main" val="13600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0C4FD4-ACD2-4BCE-B4E5-8B90BEA9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880632"/>
            <a:ext cx="8151125" cy="5096733"/>
          </a:xfrm>
        </p:spPr>
      </p:pic>
    </p:spTree>
    <p:extLst>
      <p:ext uri="{BB962C8B-B14F-4D97-AF65-F5344CB8AC3E}">
        <p14:creationId xmlns:p14="http://schemas.microsoft.com/office/powerpoint/2010/main" val="2244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55F76F-E440-4469-A467-F6D86D07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"/>
            <a:ext cx="5395220" cy="3063714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95B694-6AF2-498C-8B30-B3A7956E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055589"/>
            <a:ext cx="4777383" cy="2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8DF2F6-D7AB-4E3B-9CC6-2F7DC5C0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1" y="-12433"/>
            <a:ext cx="4682081" cy="3403810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56F670-6947-4AA0-862F-91733945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2" y="3433906"/>
            <a:ext cx="1270513" cy="340381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3F6359-932B-4AA5-9671-7F9BE877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-12433"/>
            <a:ext cx="1355020" cy="340381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CFEC37-642E-4545-9A97-9A6E6577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3401519"/>
            <a:ext cx="886668" cy="10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en-GB" sz="4000" dirty="0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DF22B5C-4058-4F7B-A5DA-61008E4BE3BC}"/>
              </a:ext>
            </a:extLst>
          </p:cNvPr>
          <p:cNvSpPr/>
          <p:nvPr/>
        </p:nvSpPr>
        <p:spPr>
          <a:xfrm>
            <a:off x="4335784" y="1916864"/>
            <a:ext cx="96024" cy="2271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5D8BFD-9C5B-46B5-8DC8-9F0462103332}"/>
              </a:ext>
            </a:extLst>
          </p:cNvPr>
          <p:cNvSpPr txBox="1"/>
          <p:nvPr/>
        </p:nvSpPr>
        <p:spPr>
          <a:xfrm>
            <a:off x="4037826" y="2807988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60 vh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71DE5E8-EF15-471B-A323-75AAF4EC79F3}"/>
              </a:ext>
            </a:extLst>
          </p:cNvPr>
          <p:cNvSpPr/>
          <p:nvPr/>
        </p:nvSpPr>
        <p:spPr>
          <a:xfrm rot="5400000">
            <a:off x="8053045" y="-1962694"/>
            <a:ext cx="261688" cy="7497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B9F48C-AB3C-41C7-9B27-ED2F658306A4}"/>
              </a:ext>
            </a:extLst>
          </p:cNvPr>
          <p:cNvSpPr txBox="1"/>
          <p:nvPr/>
        </p:nvSpPr>
        <p:spPr>
          <a:xfrm>
            <a:off x="7200422" y="1285843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100% della pagina</a:t>
            </a:r>
          </a:p>
        </p:txBody>
      </p:sp>
      <p:pic>
        <p:nvPicPr>
          <p:cNvPr id="29" name="Segnaposto contenuto 28" descr="Immagine che contiene testo, valle, canyon&#10;&#10;Descrizione generata automaticamente">
            <a:extLst>
              <a:ext uri="{FF2B5EF4-FFF2-40B4-BE49-F238E27FC236}">
                <a16:creationId xmlns:a16="http://schemas.microsoft.com/office/drawing/2014/main" id="{AA1D693F-E47F-46D4-B148-5206537F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7" y="1916864"/>
            <a:ext cx="7500475" cy="2884495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0F6B654-886E-49B1-83F0-A184949DA954}"/>
              </a:ext>
            </a:extLst>
          </p:cNvPr>
          <p:cNvSpPr/>
          <p:nvPr/>
        </p:nvSpPr>
        <p:spPr>
          <a:xfrm>
            <a:off x="4431808" y="1916864"/>
            <a:ext cx="7497428" cy="227175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6EF5EDB-9EB0-48F8-9BC6-40AD7E8E01B3}"/>
              </a:ext>
            </a:extLst>
          </p:cNvPr>
          <p:cNvCxnSpPr>
            <a:cxnSpLocks/>
          </p:cNvCxnSpPr>
          <p:nvPr/>
        </p:nvCxnSpPr>
        <p:spPr>
          <a:xfrm flipH="1" flipV="1">
            <a:off x="10291313" y="3692106"/>
            <a:ext cx="664234" cy="182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9167BC-B090-42D4-B896-7EE11B2853A2}"/>
              </a:ext>
            </a:extLst>
          </p:cNvPr>
          <p:cNvSpPr txBox="1"/>
          <p:nvPr/>
        </p:nvSpPr>
        <p:spPr>
          <a:xfrm>
            <a:off x="10291313" y="5512279"/>
            <a:ext cx="15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Header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B63B2034-91FD-43F9-8CF1-AF80015B3575}"/>
              </a:ext>
            </a:extLst>
          </p:cNvPr>
          <p:cNvSpPr/>
          <p:nvPr/>
        </p:nvSpPr>
        <p:spPr>
          <a:xfrm>
            <a:off x="7858571" y="3223146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3C07B570-4D0F-470C-B365-55196D54FD15}"/>
              </a:ext>
            </a:extLst>
          </p:cNvPr>
          <p:cNvSpPr/>
          <p:nvPr/>
        </p:nvSpPr>
        <p:spPr>
          <a:xfrm rot="16200000">
            <a:off x="7909898" y="3267411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20D52-8B1D-45E0-A994-88AECEE44DC1}"/>
              </a:ext>
            </a:extLst>
          </p:cNvPr>
          <p:cNvSpPr txBox="1"/>
          <p:nvPr/>
        </p:nvSpPr>
        <p:spPr>
          <a:xfrm>
            <a:off x="7534877" y="3184790"/>
            <a:ext cx="514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 err="1">
                <a:solidFill>
                  <a:schemeClr val="bg1"/>
                </a:solidFill>
              </a:rPr>
              <a:t>Padding</a:t>
            </a:r>
            <a:r>
              <a:rPr lang="it-IT" sz="400" dirty="0">
                <a:solidFill>
                  <a:schemeClr val="bg1"/>
                </a:solidFill>
              </a:rPr>
              <a:t>:</a:t>
            </a:r>
          </a:p>
          <a:p>
            <a:r>
              <a:rPr lang="it-IT" sz="400" dirty="0">
                <a:solidFill>
                  <a:schemeClr val="bg1"/>
                </a:solidFill>
              </a:rPr>
              <a:t>2.5% 3% di h1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336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 (Screenshot)</vt:lpstr>
      <vt:lpstr>Header (HTML)</vt:lpstr>
      <vt:lpstr>Header (CSS)</vt:lpstr>
      <vt:lpstr>Menù navigazione (Screenshot)</vt:lpstr>
      <vt:lpstr>Menù navigazione (HTML)</vt:lpstr>
      <vt:lpstr>Menù navigazione (CSS)</vt:lpstr>
      <vt:lpstr>Sezione contenuti</vt:lpstr>
      <vt:lpstr>Sezione contenuti (HTML)</vt:lpstr>
      <vt:lpstr>Sezione contenuti (CSS)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CARMELO ANGELO FEDERICO RAGUSA</cp:lastModifiedBy>
  <cp:revision>61</cp:revision>
  <dcterms:created xsi:type="dcterms:W3CDTF">2021-03-24T16:57:46Z</dcterms:created>
  <dcterms:modified xsi:type="dcterms:W3CDTF">2022-04-01T21:27:32Z</dcterms:modified>
</cp:coreProperties>
</file>